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9" r:id="rId3"/>
    <p:sldId id="262" r:id="rId4"/>
    <p:sldId id="263" r:id="rId5"/>
    <p:sldId id="264" r:id="rId6"/>
    <p:sldId id="265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5979" autoAdjust="0"/>
  </p:normalViewPr>
  <p:slideViewPr>
    <p:cSldViewPr snapToGrid="0" snapToObjects="1">
      <p:cViewPr varScale="1">
        <p:scale>
          <a:sx n="119" d="100"/>
          <a:sy n="119" d="100"/>
        </p:scale>
        <p:origin x="66" y="315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66BAC4-4940-4810-B2C2-E7D4E1B0F2B1}" type="datetimeFigureOut">
              <a:rPr lang="en-US" smtClean="0"/>
              <a:t>5/5/2018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AD66B0-9BD9-4478-B4CB-78F8500B6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137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follows are my reasons for falling in love with </a:t>
            </a:r>
            <a:r>
              <a:rPr lang="en-US" dirty="0" err="1"/>
              <a:t>vue</a:t>
            </a:r>
            <a:r>
              <a:rPr lang="en-US" dirty="0"/>
              <a:t>. </a:t>
            </a:r>
          </a:p>
          <a:p>
            <a:r>
              <a:rPr lang="en-US" dirty="0"/>
              <a:t>these are very personal reasons and you may not agree with them and that’s cool</a:t>
            </a:r>
          </a:p>
          <a:p>
            <a:r>
              <a:rPr lang="en-US" dirty="0"/>
              <a:t>angular, react, </a:t>
            </a:r>
            <a:r>
              <a:rPr lang="en-US" dirty="0" err="1"/>
              <a:t>vue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, they all have a way of doing stuff and </a:t>
            </a:r>
            <a:r>
              <a:rPr lang="en-US" dirty="0" err="1"/>
              <a:t>im</a:t>
            </a:r>
            <a:r>
              <a:rPr lang="en-US" dirty="0"/>
              <a:t> a strong believer in finding the one that works for you and being successful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46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– in some ways it feels like a better </a:t>
            </a:r>
            <a:r>
              <a:rPr lang="en-US" dirty="0" err="1"/>
              <a:t>jquery</a:t>
            </a:r>
            <a:r>
              <a:rPr lang="en-US" dirty="0"/>
              <a:t>. that isn’t a slight on </a:t>
            </a:r>
            <a:r>
              <a:rPr lang="en-US" dirty="0" err="1"/>
              <a:t>jquery</a:t>
            </a:r>
            <a:r>
              <a:rPr lang="en-US" dirty="0"/>
              <a:t> at all. but as an example, if </a:t>
            </a:r>
            <a:r>
              <a:rPr lang="en-US" dirty="0" err="1"/>
              <a:t>i</a:t>
            </a:r>
            <a:r>
              <a:rPr lang="en-US" dirty="0"/>
              <a:t> have a small bit of interactivity </a:t>
            </a:r>
            <a:r>
              <a:rPr lang="en-US" dirty="0" err="1"/>
              <a:t>i</a:t>
            </a:r>
            <a:r>
              <a:rPr lang="en-US" dirty="0"/>
              <a:t> need to add to a page, like a ajax based search using a few form fields. To me, angular feels like overkill, especially when I’m not building a SPA. So I’d use jQuery or do it vanilla. Vue feels like it fits in perfect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056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anti build. build processes are SUPER useful</a:t>
            </a:r>
          </a:p>
          <a:p>
            <a:r>
              <a:rPr lang="en-US" dirty="0"/>
              <a:t>but when </a:t>
            </a:r>
            <a:r>
              <a:rPr lang="en-US" dirty="0" err="1"/>
              <a:t>i</a:t>
            </a:r>
            <a:r>
              <a:rPr lang="en-US" dirty="0"/>
              <a:t> want to learn, when </a:t>
            </a:r>
            <a:r>
              <a:rPr lang="en-US" dirty="0" err="1"/>
              <a:t>i</a:t>
            </a:r>
            <a:r>
              <a:rPr lang="en-US" dirty="0"/>
              <a:t> want to play, </a:t>
            </a:r>
            <a:r>
              <a:rPr lang="en-US" dirty="0" err="1"/>
              <a:t>etc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always felt like angular  wasn’t something </a:t>
            </a:r>
            <a:r>
              <a:rPr lang="en-US" dirty="0" err="1"/>
              <a:t>i</a:t>
            </a:r>
            <a:r>
              <a:rPr lang="en-US" dirty="0"/>
              <a:t> can play with – and that’s MY fault to be sure</a:t>
            </a:r>
          </a:p>
          <a:p>
            <a:r>
              <a:rPr lang="en-US" dirty="0"/>
              <a:t>but with Vue </a:t>
            </a:r>
            <a:r>
              <a:rPr lang="en-US" dirty="0" err="1"/>
              <a:t>i</a:t>
            </a:r>
            <a:r>
              <a:rPr lang="en-US" dirty="0"/>
              <a:t> found myself doing a HECK of a lot more because </a:t>
            </a:r>
            <a:r>
              <a:rPr lang="en-US" dirty="0" err="1"/>
              <a:t>i</a:t>
            </a:r>
            <a:r>
              <a:rPr lang="en-US" dirty="0"/>
              <a:t> could slap a script tag in and just go </a:t>
            </a:r>
            <a:r>
              <a:rPr lang="en-US" dirty="0" err="1"/>
              <a:t>totown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211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all that said, Vue absolutely DOES scale up to the more complex use cases. you want a build process. you’ve got a </a:t>
            </a:r>
            <a:r>
              <a:rPr lang="en-US" dirty="0" err="1"/>
              <a:t>webback</a:t>
            </a:r>
            <a:r>
              <a:rPr lang="en-US" dirty="0"/>
              <a:t> enabled CLI to go to town. you want a SPA. you got it. you </a:t>
            </a:r>
            <a:r>
              <a:rPr lang="en-US" dirty="0" err="1"/>
              <a:t>wanr</a:t>
            </a:r>
            <a:r>
              <a:rPr lang="en-US" dirty="0"/>
              <a:t> a mobile app? you can use it with Apache Cordova, you can use it with Ionic soon, you can use it with NativeScript now.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72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follows are my reasons for falling in love with </a:t>
            </a:r>
            <a:r>
              <a:rPr lang="en-US" dirty="0" err="1"/>
              <a:t>vue</a:t>
            </a:r>
            <a:r>
              <a:rPr lang="en-US" dirty="0"/>
              <a:t>. </a:t>
            </a:r>
          </a:p>
          <a:p>
            <a:r>
              <a:rPr lang="en-US" dirty="0"/>
              <a:t>these are very personal reasons and you may not agree with them and that’s cool</a:t>
            </a:r>
          </a:p>
          <a:p>
            <a:r>
              <a:rPr lang="en-US" dirty="0"/>
              <a:t>angular, react, </a:t>
            </a:r>
            <a:r>
              <a:rPr lang="en-US" dirty="0" err="1"/>
              <a:t>vue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, they all have a way of doing stuff and </a:t>
            </a:r>
            <a:r>
              <a:rPr lang="en-US" dirty="0" err="1"/>
              <a:t>im</a:t>
            </a:r>
            <a:r>
              <a:rPr lang="en-US" dirty="0"/>
              <a:t> a strong believer in finding the one that works for you and being successful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11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Docs also includes style guide - API docs and examples and  a cookbook – also translations (Chinese, </a:t>
            </a:r>
            <a:r>
              <a:rPr lang="en-US" dirty="0" err="1"/>
              <a:t>Japaanese</a:t>
            </a:r>
            <a:r>
              <a:rPr lang="en-US" dirty="0"/>
              <a:t>, </a:t>
            </a:r>
            <a:r>
              <a:rPr lang="en-US" dirty="0" err="1"/>
              <a:t>Russion</a:t>
            </a:r>
            <a:r>
              <a:rPr lang="en-US" dirty="0"/>
              <a:t>, Korean, </a:t>
            </a:r>
            <a:r>
              <a:rPr lang="en-US" dirty="0" err="1"/>
              <a:t>Portg</a:t>
            </a:r>
            <a:r>
              <a:rPr lang="en-US" dirty="0"/>
              <a:t>, French, a </a:t>
            </a:r>
            <a:r>
              <a:rPr lang="en-US" dirty="0" err="1"/>
              <a:t>Vietemese</a:t>
            </a:r>
            <a:endParaRPr lang="en-US" dirty="0"/>
          </a:p>
          <a:p>
            <a:r>
              <a:rPr lang="en-US" dirty="0"/>
              <a:t>Tooling – VSC plugin + </a:t>
            </a:r>
            <a:r>
              <a:rPr lang="en-US" dirty="0" err="1"/>
              <a:t>Devtools</a:t>
            </a:r>
            <a:r>
              <a:rPr lang="en-US" dirty="0"/>
              <a:t> + CLI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44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I’ve been talking about the ‘what’ for </a:t>
            </a:r>
            <a:r>
              <a:rPr lang="en-US" dirty="0" err="1"/>
              <a:t>vue</a:t>
            </a:r>
            <a:r>
              <a:rPr lang="en-US" dirty="0"/>
              <a:t> and focused more on the high level project stuff, not the library itself. Let’s talk about that at a SUPER high level.</a:t>
            </a:r>
          </a:p>
          <a:p>
            <a:r>
              <a:rPr lang="en-US" dirty="0"/>
              <a:t>first is binding – nothing terribly special about that. this is a fancy way of saying – </a:t>
            </a:r>
            <a:r>
              <a:rPr lang="en-US" dirty="0" err="1"/>
              <a:t>i’ve</a:t>
            </a:r>
            <a:r>
              <a:rPr lang="en-US" dirty="0"/>
              <a:t> got a form field, I change the value. </a:t>
            </a:r>
            <a:r>
              <a:rPr lang="en-US" dirty="0" err="1"/>
              <a:t>i</a:t>
            </a:r>
            <a:r>
              <a:rPr lang="en-US" dirty="0"/>
              <a:t> have some JS using that value and it automatically knows about the change and can do – whatever. Vice versa, if I use Ajax to load something </a:t>
            </a:r>
            <a:r>
              <a:rPr lang="en-US" dirty="0" err="1"/>
              <a:t>anf</a:t>
            </a:r>
            <a:r>
              <a:rPr lang="en-US" dirty="0"/>
              <a:t> stuff </a:t>
            </a:r>
            <a:r>
              <a:rPr lang="en-US" dirty="0" err="1"/>
              <a:t>i</a:t>
            </a:r>
            <a:r>
              <a:rPr lang="en-US" dirty="0"/>
              <a:t> tin a value, and I said the form field is bound to that value, I know that as soon as I set it after the Ajax thing is done, the UI updates automatically. This is not new of course.</a:t>
            </a:r>
          </a:p>
          <a:p>
            <a:r>
              <a:rPr lang="en-US" dirty="0"/>
              <a:t>Template language – think stuff like Handlebars, Jade, and so forth. Why do you care? If </a:t>
            </a:r>
            <a:r>
              <a:rPr lang="en-US" dirty="0" err="1"/>
              <a:t>yuo’ve</a:t>
            </a:r>
            <a:r>
              <a:rPr lang="en-US" dirty="0"/>
              <a:t> ever gotten some stuff from Ajax and built a string of HTML to inject into  the DOM, you </a:t>
            </a:r>
            <a:r>
              <a:rPr lang="en-US" dirty="0" err="1"/>
              <a:t>kow</a:t>
            </a:r>
            <a:r>
              <a:rPr lang="en-US" dirty="0"/>
              <a:t> that a template language makes this much easier. Vue has a very nice template language –it reminds me a lot of Handlebars (although nice </a:t>
            </a:r>
            <a:r>
              <a:rPr lang="en-US" dirty="0" err="1"/>
              <a:t>rimo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And to be clear – it does more – but when I first started learning Vue, it was helpful for me to kind of restrict it to a few basic things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45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follows are my reasons for falling in love with </a:t>
            </a:r>
            <a:r>
              <a:rPr lang="en-US" dirty="0" err="1"/>
              <a:t>vue</a:t>
            </a:r>
            <a:r>
              <a:rPr lang="en-US" dirty="0"/>
              <a:t>. </a:t>
            </a:r>
          </a:p>
          <a:p>
            <a:r>
              <a:rPr lang="en-US" dirty="0"/>
              <a:t>these are very personal reasons and you may not agree with them and that’s cool</a:t>
            </a:r>
          </a:p>
          <a:p>
            <a:r>
              <a:rPr lang="en-US" dirty="0"/>
              <a:t>angular, react, </a:t>
            </a:r>
            <a:r>
              <a:rPr lang="en-US" dirty="0" err="1"/>
              <a:t>vue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, they all have a way of doing stuff and </a:t>
            </a:r>
            <a:r>
              <a:rPr lang="en-US" dirty="0" err="1"/>
              <a:t>im</a:t>
            </a:r>
            <a:r>
              <a:rPr lang="en-US" dirty="0"/>
              <a:t> a strong believer in finding the one that works for you and being successful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318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title Slide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ntent (box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ntent (blank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0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tent (blank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tent (blank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38620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ent (blank_no bottom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38620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ent (open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5/5/2018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9437" y="133584"/>
            <a:ext cx="5260329" cy="81518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Beginning Vue.js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8259" y="1555824"/>
            <a:ext cx="4523086" cy="1314450"/>
          </a:xfrm>
        </p:spPr>
        <p:txBody>
          <a:bodyPr/>
          <a:lstStyle/>
          <a:p>
            <a:r>
              <a:rPr lang="en-US" dirty="0"/>
              <a:t>It’s all downhill from here!</a:t>
            </a:r>
          </a:p>
        </p:txBody>
      </p:sp>
    </p:spTree>
    <p:extLst>
      <p:ext uri="{BB962C8B-B14F-4D97-AF65-F5344CB8AC3E}">
        <p14:creationId xmlns:p14="http://schemas.microsoft.com/office/powerpoint/2010/main" val="1306282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5B869-7D41-46BE-A27F-927B3C396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pic>
        <p:nvPicPr>
          <p:cNvPr id="4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AD46922A-EB46-4ED1-B51E-CED12B4E9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032" y="936566"/>
            <a:ext cx="3649289" cy="364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12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94841-ADBA-482A-B4E6-98E8A27CF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DC721-6F61-4516-A547-95911F05B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</a:t>
            </a:r>
          </a:p>
          <a:p>
            <a:r>
              <a:rPr lang="en-US" dirty="0"/>
              <a:t>cli install</a:t>
            </a:r>
          </a:p>
          <a:p>
            <a:r>
              <a:rPr lang="en-US" dirty="0"/>
              <a:t>Download the bits from the site</a:t>
            </a:r>
          </a:p>
          <a:p>
            <a:r>
              <a:rPr lang="en-US" dirty="0"/>
              <a:t>Copy and paste a script tag!</a:t>
            </a:r>
          </a:p>
        </p:txBody>
      </p:sp>
      <p:pic>
        <p:nvPicPr>
          <p:cNvPr id="4" name="Picture 3" descr="A cat that is looking at the camera&#10;&#10;Description generated with very high confidence">
            <a:extLst>
              <a:ext uri="{FF2B5EF4-FFF2-40B4-BE49-F238E27FC236}">
                <a16:creationId xmlns:a16="http://schemas.microsoft.com/office/drawing/2014/main" id="{EE41C2B5-F96A-4FEF-B5CF-7E937F18D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401" y="2117558"/>
            <a:ext cx="3204092" cy="21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2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89F37-1536-4F69-A724-33C6B0D6D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&lt;script&gt;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64BED5-A316-4351-9D43-27C90BEC75B4}"/>
              </a:ext>
            </a:extLst>
          </p:cNvPr>
          <p:cNvSpPr/>
          <p:nvPr/>
        </p:nvSpPr>
        <p:spPr>
          <a:xfrm>
            <a:off x="212558" y="1925419"/>
            <a:ext cx="871888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latin typeface="Consolas" panose="020B0609020204030204" pitchFamily="49" charset="0"/>
              </a:rPr>
              <a:t>&lt;script </a:t>
            </a:r>
            <a:r>
              <a:rPr lang="en-US" sz="2600" dirty="0" err="1">
                <a:latin typeface="Consolas" panose="020B0609020204030204" pitchFamily="49" charset="0"/>
              </a:rPr>
              <a:t>src</a:t>
            </a:r>
            <a:r>
              <a:rPr lang="en-US" sz="2600" dirty="0">
                <a:latin typeface="Consolas" panose="020B0609020204030204" pitchFamily="49" charset="0"/>
              </a:rPr>
              <a:t>="https://unpkg.com/</a:t>
            </a:r>
            <a:r>
              <a:rPr lang="en-US" sz="2600" dirty="0" err="1">
                <a:latin typeface="Consolas" panose="020B0609020204030204" pitchFamily="49" charset="0"/>
              </a:rPr>
              <a:t>vue</a:t>
            </a:r>
            <a:r>
              <a:rPr lang="en-US" sz="2600" dirty="0">
                <a:latin typeface="Consolas" panose="020B0609020204030204" pitchFamily="49" charset="0"/>
              </a:rPr>
              <a:t>"&gt;&lt;/script&gt;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3190672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9E327-579F-427A-8807-27DBDBDD1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Some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55168-004B-47DD-AB09-D86092550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where you're going to render stuff</a:t>
            </a:r>
          </a:p>
          <a:p>
            <a:r>
              <a:rPr lang="en-US" dirty="0"/>
              <a:t>Setup some data</a:t>
            </a:r>
          </a:p>
          <a:p>
            <a:r>
              <a:rPr lang="en-US" dirty="0"/>
              <a:t>Render that data</a:t>
            </a:r>
          </a:p>
          <a:p>
            <a:r>
              <a:rPr lang="en-US" dirty="0"/>
              <a:t>Add events (</a:t>
            </a:r>
            <a:r>
              <a:rPr lang="en-US" dirty="0" err="1"/>
              <a:t>ie</a:t>
            </a:r>
            <a:r>
              <a:rPr lang="en-US" dirty="0"/>
              <a:t> on this do that) and other fancy stuff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27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4F32E-82ED-448D-AD5D-6B6487E16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Willy </a:t>
            </a:r>
            <a:r>
              <a:rPr lang="en-US" dirty="0" err="1"/>
              <a:t>Nilly</a:t>
            </a:r>
            <a:r>
              <a:rPr lang="en-US" dirty="0"/>
              <a:t> DOM Manipulation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6D07E4-CBD2-4595-9DA6-AB6293B9D21B}"/>
              </a:ext>
            </a:extLst>
          </p:cNvPr>
          <p:cNvSpPr/>
          <p:nvPr/>
        </p:nvSpPr>
        <p:spPr>
          <a:xfrm>
            <a:off x="770020" y="775495"/>
            <a:ext cx="3360822" cy="3592509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Table">
            <a:extLst>
              <a:ext uri="{FF2B5EF4-FFF2-40B4-BE49-F238E27FC236}">
                <a16:creationId xmlns:a16="http://schemas.microsoft.com/office/drawing/2014/main" id="{63FA68D1-3710-44FD-B133-C3B77BD7E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4556" y="1234733"/>
            <a:ext cx="955016" cy="955016"/>
          </a:xfrm>
          <a:prstGeom prst="rect">
            <a:avLst/>
          </a:prstGeom>
        </p:spPr>
      </p:pic>
      <p:pic>
        <p:nvPicPr>
          <p:cNvPr id="7" name="Graphic 6" descr="List">
            <a:extLst>
              <a:ext uri="{FF2B5EF4-FFF2-40B4-BE49-F238E27FC236}">
                <a16:creationId xmlns:a16="http://schemas.microsoft.com/office/drawing/2014/main" id="{8B8E7E2E-A904-470A-8A5C-91F52D695A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0396" y="1381539"/>
            <a:ext cx="988682" cy="988682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E6BA8690-773B-4267-8C54-9876EB5A28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7508" y="2724000"/>
            <a:ext cx="1049111" cy="1049111"/>
          </a:xfrm>
          <a:prstGeom prst="rect">
            <a:avLst/>
          </a:prstGeom>
        </p:spPr>
      </p:pic>
      <p:pic>
        <p:nvPicPr>
          <p:cNvPr id="9" name="Graphic 8" descr="Palette">
            <a:extLst>
              <a:ext uri="{FF2B5EF4-FFF2-40B4-BE49-F238E27FC236}">
                <a16:creationId xmlns:a16="http://schemas.microsoft.com/office/drawing/2014/main" id="{245279A6-30C1-4834-91C0-CFDA1704F8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50182" y="2773280"/>
            <a:ext cx="1049110" cy="104911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93A1955-E17B-451E-B216-F686074135CB}"/>
              </a:ext>
            </a:extLst>
          </p:cNvPr>
          <p:cNvSpPr txBox="1"/>
          <p:nvPr/>
        </p:nvSpPr>
        <p:spPr>
          <a:xfrm>
            <a:off x="4835663" y="1234733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somediv</a:t>
            </a:r>
            <a:r>
              <a:rPr lang="en-US" dirty="0">
                <a:latin typeface="Consolas" panose="020B0609020204030204" pitchFamily="49" charset="0"/>
              </a:rPr>
              <a:t>').html('woot');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2E8C560-F65E-472D-B3C1-4DD6AABECFDB}"/>
              </a:ext>
            </a:extLst>
          </p:cNvPr>
          <p:cNvSpPr/>
          <p:nvPr/>
        </p:nvSpPr>
        <p:spPr>
          <a:xfrm rot="9789020">
            <a:off x="3763314" y="1307830"/>
            <a:ext cx="937003" cy="5805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879F85-C31B-4466-9A24-E9C4CE3E2125}"/>
              </a:ext>
            </a:extLst>
          </p:cNvPr>
          <p:cNvSpPr txBox="1"/>
          <p:nvPr/>
        </p:nvSpPr>
        <p:spPr>
          <a:xfrm>
            <a:off x="5160217" y="3063889"/>
            <a:ext cx="3983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someotherdiv</a:t>
            </a:r>
            <a:r>
              <a:rPr lang="en-US" dirty="0">
                <a:latin typeface="Consolas" panose="020B0609020204030204" pitchFamily="49" charset="0"/>
              </a:rPr>
              <a:t>’)</a:t>
            </a:r>
          </a:p>
          <a:p>
            <a:r>
              <a:rPr lang="en-US" dirty="0">
                <a:latin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</a:rPr>
              <a:t>attr</a:t>
            </a:r>
            <a:r>
              <a:rPr lang="en-US" dirty="0">
                <a:latin typeface="Consolas" panose="020B0609020204030204" pitchFamily="49" charset="0"/>
              </a:rPr>
              <a:t>(“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</a:rPr>
              <a:t>”, “something.jpg”);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17B728E-973C-472A-9389-5C1F2B0D8AEC}"/>
              </a:ext>
            </a:extLst>
          </p:cNvPr>
          <p:cNvSpPr/>
          <p:nvPr/>
        </p:nvSpPr>
        <p:spPr>
          <a:xfrm rot="10800000">
            <a:off x="3696267" y="3164553"/>
            <a:ext cx="1401112" cy="244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2" grpId="0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CA8B6-6D69-40E1-9E75-6097A822F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Vue’s “Place”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247D233-848E-4B75-9310-212095251C64}"/>
              </a:ext>
            </a:extLst>
          </p:cNvPr>
          <p:cNvSpPr/>
          <p:nvPr/>
        </p:nvSpPr>
        <p:spPr>
          <a:xfrm>
            <a:off x="770020" y="775495"/>
            <a:ext cx="3360822" cy="3592509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Table">
            <a:extLst>
              <a:ext uri="{FF2B5EF4-FFF2-40B4-BE49-F238E27FC236}">
                <a16:creationId xmlns:a16="http://schemas.microsoft.com/office/drawing/2014/main" id="{F52FC250-DFB5-4257-A9C0-75A95CAA5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4556" y="1234733"/>
            <a:ext cx="955016" cy="955016"/>
          </a:xfrm>
          <a:prstGeom prst="rect">
            <a:avLst/>
          </a:prstGeom>
        </p:spPr>
      </p:pic>
      <p:pic>
        <p:nvPicPr>
          <p:cNvPr id="7" name="Graphic 6" descr="List">
            <a:extLst>
              <a:ext uri="{FF2B5EF4-FFF2-40B4-BE49-F238E27FC236}">
                <a16:creationId xmlns:a16="http://schemas.microsoft.com/office/drawing/2014/main" id="{D1FC61D2-55E3-4501-9F24-20FA957EF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0396" y="1381539"/>
            <a:ext cx="988682" cy="988682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DAED173E-E59C-4628-A190-59D4F55588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7508" y="2724000"/>
            <a:ext cx="1049111" cy="1049111"/>
          </a:xfrm>
          <a:prstGeom prst="rect">
            <a:avLst/>
          </a:prstGeom>
        </p:spPr>
      </p:pic>
      <p:pic>
        <p:nvPicPr>
          <p:cNvPr id="9" name="Graphic 8" descr="Palette">
            <a:extLst>
              <a:ext uri="{FF2B5EF4-FFF2-40B4-BE49-F238E27FC236}">
                <a16:creationId xmlns:a16="http://schemas.microsoft.com/office/drawing/2014/main" id="{52350131-F4BC-46CD-AD16-A39A27E68D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50182" y="2773280"/>
            <a:ext cx="1049110" cy="10491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960B711-1FEC-4619-8E27-1E165E90B2D9}"/>
              </a:ext>
            </a:extLst>
          </p:cNvPr>
          <p:cNvSpPr/>
          <p:nvPr/>
        </p:nvSpPr>
        <p:spPr>
          <a:xfrm>
            <a:off x="2558716" y="1339516"/>
            <a:ext cx="1319463" cy="243359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2589F8-C197-451F-ADA5-9ECE4D19C2A2}"/>
              </a:ext>
            </a:extLst>
          </p:cNvPr>
          <p:cNvSpPr/>
          <p:nvPr/>
        </p:nvSpPr>
        <p:spPr>
          <a:xfrm>
            <a:off x="1263316" y="1234733"/>
            <a:ext cx="1134979" cy="955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61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AA667-A323-42AB-81B2-FB8454788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Vue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26055-0284-476A-B28B-0D82D2C0B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833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5B869-7D41-46BE-A27F-927B3C396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pic>
        <p:nvPicPr>
          <p:cNvPr id="4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AD46922A-EB46-4ED1-B51E-CED12B4E9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032" y="936566"/>
            <a:ext cx="3649289" cy="364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37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7D7F-50E4-43A8-9687-A736FF993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</a:t>
            </a:r>
          </a:p>
        </p:txBody>
      </p:sp>
      <p:pic>
        <p:nvPicPr>
          <p:cNvPr id="4" name="Content Placeholder 3" descr="A close up of a plant&#10;&#10;Description generated with very high confidence">
            <a:extLst>
              <a:ext uri="{FF2B5EF4-FFF2-40B4-BE49-F238E27FC236}">
                <a16:creationId xmlns:a16="http://schemas.microsoft.com/office/drawing/2014/main" id="{9D1A1751-2296-47B8-96C2-32D3D10A30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820"/>
          <a:stretch/>
        </p:blipFill>
        <p:spPr>
          <a:xfrm>
            <a:off x="314842" y="1028240"/>
            <a:ext cx="8428363" cy="315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983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B541A-AA02-4FA6-B142-39A918A24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Build Process</a:t>
            </a:r>
          </a:p>
        </p:txBody>
      </p:sp>
      <p:pic>
        <p:nvPicPr>
          <p:cNvPr id="4" name="Picture 3" descr="A picture containing LEGO, toy, indoor, table&#10;&#10;Description generated with very high confidence">
            <a:extLst>
              <a:ext uri="{FF2B5EF4-FFF2-40B4-BE49-F238E27FC236}">
                <a16:creationId xmlns:a16="http://schemas.microsoft.com/office/drawing/2014/main" id="{1EBB9713-6B3A-4F72-B74C-96C73A75B6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1" t="18774" r="-2" b="8671"/>
          <a:stretch/>
        </p:blipFill>
        <p:spPr>
          <a:xfrm>
            <a:off x="1333423" y="800071"/>
            <a:ext cx="6477154" cy="36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825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F3A45-EC7B-4DD0-8EC8-8216D63C3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Scalable</a:t>
            </a:r>
          </a:p>
        </p:txBody>
      </p:sp>
      <p:pic>
        <p:nvPicPr>
          <p:cNvPr id="4" name="Picture 3" descr="A large room&#10;&#10;Description generated with high confidence">
            <a:extLst>
              <a:ext uri="{FF2B5EF4-FFF2-40B4-BE49-F238E27FC236}">
                <a16:creationId xmlns:a16="http://schemas.microsoft.com/office/drawing/2014/main" id="{DBB067BF-8DC2-4A1B-8EA7-1F529DA556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49" b="35851"/>
          <a:stretch/>
        </p:blipFill>
        <p:spPr>
          <a:xfrm>
            <a:off x="721263" y="1127724"/>
            <a:ext cx="7701473" cy="288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53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5B869-7D41-46BE-A27F-927B3C396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pic>
        <p:nvPicPr>
          <p:cNvPr id="4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AD46922A-EB46-4ED1-B51E-CED12B4E9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032" y="936566"/>
            <a:ext cx="3649289" cy="364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97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5BA7E-0B65-4B39-A3A5-172F2C05F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Vue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2F628-F329-47EF-898B-7EC0994FB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by Evan You (@</a:t>
            </a:r>
            <a:r>
              <a:rPr lang="en-US" dirty="0" err="1"/>
              <a:t>youyuxi</a:t>
            </a:r>
            <a:r>
              <a:rPr lang="en-US" dirty="0"/>
              <a:t>)</a:t>
            </a:r>
          </a:p>
          <a:p>
            <a:r>
              <a:rPr lang="en-US" dirty="0"/>
              <a:t>Released in February of 2014</a:t>
            </a:r>
          </a:p>
          <a:p>
            <a:r>
              <a:rPr lang="en-US" dirty="0"/>
              <a:t>Currently is version 2.5.16</a:t>
            </a:r>
          </a:p>
          <a:p>
            <a:r>
              <a:rPr lang="en-US" dirty="0"/>
              <a:t>Main site: vuejs.org</a:t>
            </a:r>
          </a:p>
          <a:p>
            <a:r>
              <a:rPr lang="en-US" dirty="0"/>
              <a:t>GitHub: https://github.com/vuejs</a:t>
            </a:r>
          </a:p>
          <a:p>
            <a:endParaRPr lang="en-US" dirty="0"/>
          </a:p>
        </p:txBody>
      </p:sp>
      <p:pic>
        <p:nvPicPr>
          <p:cNvPr id="4" name="Picture 3" descr="A picture containing person, holding, man, indoor&#10;&#10;Description generated with very high confidence">
            <a:extLst>
              <a:ext uri="{FF2B5EF4-FFF2-40B4-BE49-F238E27FC236}">
                <a16:creationId xmlns:a16="http://schemas.microsoft.com/office/drawing/2014/main" id="{899B88AB-1821-4CE4-85E6-02C8FF9E0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033" y="1217475"/>
            <a:ext cx="2708549" cy="270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4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5559D-CEDB-4D32-90BE-759AC4689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More Vue Facts!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A24AA-95CC-49A1-A26C-4FE0BF4DC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Docs: https://vuejs.org/v2/guide/</a:t>
            </a:r>
          </a:p>
          <a:p>
            <a:r>
              <a:rPr lang="en-US" dirty="0"/>
              <a:t>Forum / Chat</a:t>
            </a:r>
          </a:p>
          <a:p>
            <a:r>
              <a:rPr lang="en-US" dirty="0"/>
              <a:t>Tooling</a:t>
            </a:r>
          </a:p>
          <a:p>
            <a:r>
              <a:rPr lang="en-US" dirty="0"/>
              <a:t>Newsletter, blog, twitter (@</a:t>
            </a:r>
            <a:r>
              <a:rPr lang="en-US" dirty="0" err="1"/>
              <a:t>vuejs</a:t>
            </a:r>
            <a:r>
              <a:rPr lang="en-US" dirty="0"/>
              <a:t>), jobs board</a:t>
            </a:r>
          </a:p>
          <a:p>
            <a:r>
              <a:rPr lang="en-US" dirty="0"/>
              <a:t>T-Shirts!</a:t>
            </a:r>
          </a:p>
          <a:p>
            <a:endParaRPr lang="en-US" dirty="0"/>
          </a:p>
        </p:txBody>
      </p:sp>
      <p:pic>
        <p:nvPicPr>
          <p:cNvPr id="4" name="Picture 3" descr="A person in a blue shirt&#10;&#10;Description generated with very high confidence">
            <a:extLst>
              <a:ext uri="{FF2B5EF4-FFF2-40B4-BE49-F238E27FC236}">
                <a16:creationId xmlns:a16="http://schemas.microsoft.com/office/drawing/2014/main" id="{E284897A-0FB9-48CF-9D56-159C3D919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684" y="2355182"/>
            <a:ext cx="2098508" cy="209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9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8B5A6-0837-44B3-A3F5-9F374CFF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again?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7F34D-47C0-46B6-AA72-7304176F8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Two-way binding between your DOM and JavaScript</a:t>
            </a:r>
          </a:p>
          <a:p>
            <a:r>
              <a:rPr lang="en-US" dirty="0"/>
              <a:t>Template Language (aka Declarative Rendering)</a:t>
            </a:r>
          </a:p>
          <a:p>
            <a:r>
              <a:rPr lang="en-US" dirty="0"/>
              <a:t>And I know I said this - but it does more. A lot more.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19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187</TotalTime>
  <Words>914</Words>
  <Application>Microsoft Office PowerPoint</Application>
  <PresentationFormat>On-screen Show (16:9)</PresentationFormat>
  <Paragraphs>71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Consolas</vt:lpstr>
      <vt:lpstr>Standard_LiveLessons_2017</vt:lpstr>
      <vt:lpstr>Beginning Vue.js</vt:lpstr>
      <vt:lpstr>Why?</vt:lpstr>
      <vt:lpstr>Simple</vt:lpstr>
      <vt:lpstr>No Build Process</vt:lpstr>
      <vt:lpstr>Scalable</vt:lpstr>
      <vt:lpstr>What?</vt:lpstr>
      <vt:lpstr>Quick Vue Facts</vt:lpstr>
      <vt:lpstr>Even More Vue Facts!</vt:lpstr>
      <vt:lpstr>What again?</vt:lpstr>
      <vt:lpstr>How?</vt:lpstr>
      <vt:lpstr>Installation</vt:lpstr>
      <vt:lpstr>&lt;script&gt; Style</vt:lpstr>
      <vt:lpstr>Write Some Code!</vt:lpstr>
      <vt:lpstr>Willy Nilly DOM Manipulation</vt:lpstr>
      <vt:lpstr>Defining Vue’s “Place”</vt:lpstr>
      <vt:lpstr>Vue Basics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Raymond Camden</cp:lastModifiedBy>
  <cp:revision>39</cp:revision>
  <dcterms:created xsi:type="dcterms:W3CDTF">2015-09-28T19:52:00Z</dcterms:created>
  <dcterms:modified xsi:type="dcterms:W3CDTF">2018-05-05T13:57:28Z</dcterms:modified>
</cp:coreProperties>
</file>